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15A3E-3486-4285-97B8-BF3CE84D3E28}" type="datetimeFigureOut">
              <a:rPr lang="fr-FR" smtClean="0"/>
              <a:t>14/05/2012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0DBA5-4C74-47BF-AB09-D8C3F9BA05A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C:\Documents and Settings\Administrateur\Bureau\100X ams de conid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39819"/>
            <a:ext cx="7715304" cy="5118073"/>
          </a:xfrm>
          <a:prstGeom prst="rect">
            <a:avLst/>
          </a:prstGeom>
          <a:noFill/>
        </p:spPr>
      </p:pic>
      <p:cxnSp>
        <p:nvCxnSpPr>
          <p:cNvPr id="6" name="Connecteur droit avec flèche 5"/>
          <p:cNvCxnSpPr/>
          <p:nvPr/>
        </p:nvCxnSpPr>
        <p:spPr>
          <a:xfrm rot="16200000" flipH="1">
            <a:off x="2464579" y="2250273"/>
            <a:ext cx="785818" cy="285752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rot="10800000" flipV="1">
            <a:off x="5214942" y="4000504"/>
            <a:ext cx="1071570" cy="214314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571736" y="1714488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Amas de conidies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15008" y="3643314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Amas de conidies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18044" y="20145492"/>
            <a:ext cx="24688800" cy="147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76438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4857752" y="3357562"/>
            <a:ext cx="17120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Grandes cellules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avec une membrane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périphérique</a:t>
            </a:r>
            <a:endParaRPr lang="fr-FR" sz="1400" dirty="0">
              <a:solidFill>
                <a:schemeClr val="bg1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rot="10800000" flipV="1">
            <a:off x="4429124" y="3857628"/>
            <a:ext cx="500066" cy="35719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57256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necteur droit avec flèche 3"/>
          <p:cNvCxnSpPr/>
          <p:nvPr/>
        </p:nvCxnSpPr>
        <p:spPr>
          <a:xfrm rot="10800000" flipV="1">
            <a:off x="5500694" y="2071678"/>
            <a:ext cx="1357322" cy="214314"/>
          </a:xfrm>
          <a:prstGeom prst="straightConnector1">
            <a:avLst/>
          </a:prstGeom>
          <a:ln w="25400">
            <a:solidFill>
              <a:srgbClr val="FFC000">
                <a:alpha val="8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rot="5400000">
            <a:off x="3821901" y="2250273"/>
            <a:ext cx="3214710" cy="285752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6858016" y="1785926"/>
            <a:ext cx="886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Sclérotes 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8860"/>
            <a:ext cx="8643998" cy="630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necteur droit avec flèche 3"/>
          <p:cNvCxnSpPr/>
          <p:nvPr/>
        </p:nvCxnSpPr>
        <p:spPr>
          <a:xfrm rot="10800000" flipV="1">
            <a:off x="4214810" y="2857496"/>
            <a:ext cx="1571636" cy="785818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rot="5400000">
            <a:off x="4107653" y="3178967"/>
            <a:ext cx="1928826" cy="1285884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786446" y="2643182"/>
            <a:ext cx="2065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Cicatrices sur le mycélium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50112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3000364" y="2143116"/>
            <a:ext cx="26186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Conidies hyalines réniformes </a:t>
            </a:r>
            <a:endParaRPr lang="fr-FR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20</Words>
  <Application>Microsoft Office PowerPoint</Application>
  <PresentationFormat>Affichage à l'écran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Diapositive 1</vt:lpstr>
      <vt:lpstr>Diapositive 2</vt:lpstr>
      <vt:lpstr>Diapositive 3</vt:lpstr>
      <vt:lpstr>Diapositive 4</vt:lpstr>
      <vt:lpstr>Diapositive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</dc:creator>
  <cp:lastModifiedBy>pc</cp:lastModifiedBy>
  <cp:revision>5</cp:revision>
  <dcterms:created xsi:type="dcterms:W3CDTF">2012-05-14T08:46:34Z</dcterms:created>
  <dcterms:modified xsi:type="dcterms:W3CDTF">2012-05-14T09:28:27Z</dcterms:modified>
</cp:coreProperties>
</file>